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0058400" cy="7778750"/>
  <p:notesSz cx="10058400" cy="77787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customXml" Target="../customXml/item3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ustomXml" Target="../customXml/item2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11412"/>
            <a:ext cx="8549640" cy="16335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6100"/>
            <a:ext cx="7040880" cy="1944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9112"/>
            <a:ext cx="4375404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9112"/>
            <a:ext cx="4375404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412232" y="6999325"/>
            <a:ext cx="304050" cy="15765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655437" y="6999325"/>
            <a:ext cx="99096" cy="15765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04967" y="6999325"/>
            <a:ext cx="135127" cy="15765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772531" y="6999325"/>
            <a:ext cx="126123" cy="157657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835650" y="6999325"/>
            <a:ext cx="99096" cy="157657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885180" y="6999325"/>
            <a:ext cx="117115" cy="157657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944108" y="6999325"/>
            <a:ext cx="259003" cy="157657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151245" y="6999325"/>
            <a:ext cx="2924340" cy="15765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1150"/>
            <a:ext cx="905256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9112"/>
            <a:ext cx="9052560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34237"/>
            <a:ext cx="3218688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34237"/>
            <a:ext cx="2313432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42048" y="7234237"/>
            <a:ext cx="2313432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jpg"/><Relationship Id="rId26" Type="http://schemas.openxmlformats.org/officeDocument/2006/relationships/image" Target="../media/image25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0.png"/><Relationship Id="rId3" Type="http://schemas.openxmlformats.org/officeDocument/2006/relationships/image" Target="../media/image9.png"/><Relationship Id="rId4" Type="http://schemas.openxmlformats.org/officeDocument/2006/relationships/image" Target="../media/image121.png"/><Relationship Id="rId5" Type="http://schemas.openxmlformats.org/officeDocument/2006/relationships/image" Target="../media/image122.png"/><Relationship Id="rId6" Type="http://schemas.openxmlformats.org/officeDocument/2006/relationships/image" Target="../media/image40.png"/><Relationship Id="rId7" Type="http://schemas.openxmlformats.org/officeDocument/2006/relationships/image" Target="../media/image123.png"/><Relationship Id="rId8" Type="http://schemas.openxmlformats.org/officeDocument/2006/relationships/image" Target="../media/image124.png"/><Relationship Id="rId9" Type="http://schemas.openxmlformats.org/officeDocument/2006/relationships/image" Target="../media/image125.png"/><Relationship Id="rId10" Type="http://schemas.openxmlformats.org/officeDocument/2006/relationships/image" Target="../media/image126.png"/><Relationship Id="rId11" Type="http://schemas.openxmlformats.org/officeDocument/2006/relationships/image" Target="../media/image127.png"/><Relationship Id="rId12" Type="http://schemas.openxmlformats.org/officeDocument/2006/relationships/image" Target="../media/image128.png"/><Relationship Id="rId13" Type="http://schemas.openxmlformats.org/officeDocument/2006/relationships/image" Target="../media/image129.png"/><Relationship Id="rId14" Type="http://schemas.openxmlformats.org/officeDocument/2006/relationships/image" Target="../media/image130.png"/><Relationship Id="rId15" Type="http://schemas.openxmlformats.org/officeDocument/2006/relationships/image" Target="../media/image131.png"/><Relationship Id="rId16" Type="http://schemas.openxmlformats.org/officeDocument/2006/relationships/image" Target="../media/image132.jpg"/><Relationship Id="rId17" Type="http://schemas.openxmlformats.org/officeDocument/2006/relationships/image" Target="../media/image133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4.png"/><Relationship Id="rId3" Type="http://schemas.openxmlformats.org/officeDocument/2006/relationships/image" Target="../media/image9.png"/><Relationship Id="rId4" Type="http://schemas.openxmlformats.org/officeDocument/2006/relationships/image" Target="../media/image135.png"/><Relationship Id="rId5" Type="http://schemas.openxmlformats.org/officeDocument/2006/relationships/image" Target="../media/image136.png"/><Relationship Id="rId6" Type="http://schemas.openxmlformats.org/officeDocument/2006/relationships/image" Target="../media/image40.png"/><Relationship Id="rId7" Type="http://schemas.openxmlformats.org/officeDocument/2006/relationships/image" Target="../media/image137.png"/><Relationship Id="rId8" Type="http://schemas.openxmlformats.org/officeDocument/2006/relationships/image" Target="../media/image138.png"/><Relationship Id="rId9" Type="http://schemas.openxmlformats.org/officeDocument/2006/relationships/image" Target="../media/image139.png"/><Relationship Id="rId10" Type="http://schemas.openxmlformats.org/officeDocument/2006/relationships/image" Target="../media/image140.png"/><Relationship Id="rId11" Type="http://schemas.openxmlformats.org/officeDocument/2006/relationships/image" Target="../media/image141.png"/><Relationship Id="rId12" Type="http://schemas.openxmlformats.org/officeDocument/2006/relationships/image" Target="../media/image142.png"/><Relationship Id="rId13" Type="http://schemas.openxmlformats.org/officeDocument/2006/relationships/image" Target="../media/image143.png"/><Relationship Id="rId14" Type="http://schemas.openxmlformats.org/officeDocument/2006/relationships/image" Target="../media/image144.png"/><Relationship Id="rId15" Type="http://schemas.openxmlformats.org/officeDocument/2006/relationships/image" Target="../media/image145.png"/><Relationship Id="rId16" Type="http://schemas.openxmlformats.org/officeDocument/2006/relationships/image" Target="../media/image146.png"/><Relationship Id="rId17" Type="http://schemas.openxmlformats.org/officeDocument/2006/relationships/image" Target="../media/image147.png"/><Relationship Id="rId18" Type="http://schemas.openxmlformats.org/officeDocument/2006/relationships/image" Target="../media/image148.png"/><Relationship Id="rId19" Type="http://schemas.openxmlformats.org/officeDocument/2006/relationships/image" Target="../media/image149.png"/><Relationship Id="rId20" Type="http://schemas.openxmlformats.org/officeDocument/2006/relationships/image" Target="../media/image150.png"/><Relationship Id="rId21" Type="http://schemas.openxmlformats.org/officeDocument/2006/relationships/image" Target="../media/image151.png"/><Relationship Id="rId22" Type="http://schemas.openxmlformats.org/officeDocument/2006/relationships/image" Target="../media/image152.png"/><Relationship Id="rId23" Type="http://schemas.openxmlformats.org/officeDocument/2006/relationships/image" Target="../media/image153.jpg"/><Relationship Id="rId24" Type="http://schemas.openxmlformats.org/officeDocument/2006/relationships/image" Target="../media/image154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5.png"/><Relationship Id="rId3" Type="http://schemas.openxmlformats.org/officeDocument/2006/relationships/image" Target="../media/image9.png"/><Relationship Id="rId4" Type="http://schemas.openxmlformats.org/officeDocument/2006/relationships/image" Target="../media/image156.png"/><Relationship Id="rId5" Type="http://schemas.openxmlformats.org/officeDocument/2006/relationships/image" Target="../media/image157.png"/><Relationship Id="rId6" Type="http://schemas.openxmlformats.org/officeDocument/2006/relationships/image" Target="../media/image40.png"/><Relationship Id="rId7" Type="http://schemas.openxmlformats.org/officeDocument/2006/relationships/image" Target="../media/image158.png"/><Relationship Id="rId8" Type="http://schemas.openxmlformats.org/officeDocument/2006/relationships/image" Target="../media/image159.png"/><Relationship Id="rId9" Type="http://schemas.openxmlformats.org/officeDocument/2006/relationships/image" Target="../media/image160.png"/><Relationship Id="rId10" Type="http://schemas.openxmlformats.org/officeDocument/2006/relationships/image" Target="../media/image161.png"/><Relationship Id="rId11" Type="http://schemas.openxmlformats.org/officeDocument/2006/relationships/image" Target="../media/image162.png"/><Relationship Id="rId12" Type="http://schemas.openxmlformats.org/officeDocument/2006/relationships/image" Target="../media/image163.png"/><Relationship Id="rId13" Type="http://schemas.openxmlformats.org/officeDocument/2006/relationships/image" Target="../media/image164.jpg"/><Relationship Id="rId14" Type="http://schemas.openxmlformats.org/officeDocument/2006/relationships/image" Target="../media/image165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6.png"/><Relationship Id="rId3" Type="http://schemas.openxmlformats.org/officeDocument/2006/relationships/image" Target="../media/image9.png"/><Relationship Id="rId4" Type="http://schemas.openxmlformats.org/officeDocument/2006/relationships/image" Target="../media/image167.png"/><Relationship Id="rId5" Type="http://schemas.openxmlformats.org/officeDocument/2006/relationships/image" Target="../media/image168.png"/><Relationship Id="rId6" Type="http://schemas.openxmlformats.org/officeDocument/2006/relationships/image" Target="../media/image169.png"/><Relationship Id="rId7" Type="http://schemas.openxmlformats.org/officeDocument/2006/relationships/image" Target="../media/image170.png"/><Relationship Id="rId8" Type="http://schemas.openxmlformats.org/officeDocument/2006/relationships/image" Target="../media/image40.png"/><Relationship Id="rId9" Type="http://schemas.openxmlformats.org/officeDocument/2006/relationships/image" Target="../media/image171.png"/><Relationship Id="rId10" Type="http://schemas.openxmlformats.org/officeDocument/2006/relationships/image" Target="../media/image172.png"/><Relationship Id="rId11" Type="http://schemas.openxmlformats.org/officeDocument/2006/relationships/image" Target="../media/image173.png"/><Relationship Id="rId12" Type="http://schemas.openxmlformats.org/officeDocument/2006/relationships/image" Target="../media/image109.png"/><Relationship Id="rId13" Type="http://schemas.openxmlformats.org/officeDocument/2006/relationships/image" Target="../media/image174.png"/><Relationship Id="rId14" Type="http://schemas.openxmlformats.org/officeDocument/2006/relationships/image" Target="../media/image175.png"/><Relationship Id="rId15" Type="http://schemas.openxmlformats.org/officeDocument/2006/relationships/image" Target="../media/image176.jpg"/><Relationship Id="rId16" Type="http://schemas.openxmlformats.org/officeDocument/2006/relationships/image" Target="../media/image177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8.png"/><Relationship Id="rId3" Type="http://schemas.openxmlformats.org/officeDocument/2006/relationships/image" Target="../media/image9.png"/><Relationship Id="rId4" Type="http://schemas.openxmlformats.org/officeDocument/2006/relationships/image" Target="../media/image179.png"/><Relationship Id="rId5" Type="http://schemas.openxmlformats.org/officeDocument/2006/relationships/image" Target="../media/image180.png"/><Relationship Id="rId6" Type="http://schemas.openxmlformats.org/officeDocument/2006/relationships/image" Target="../media/image40.png"/><Relationship Id="rId7" Type="http://schemas.openxmlformats.org/officeDocument/2006/relationships/image" Target="../media/image181.png"/><Relationship Id="rId8" Type="http://schemas.openxmlformats.org/officeDocument/2006/relationships/image" Target="../media/image182.png"/><Relationship Id="rId9" Type="http://schemas.openxmlformats.org/officeDocument/2006/relationships/image" Target="../media/image183.png"/><Relationship Id="rId10" Type="http://schemas.openxmlformats.org/officeDocument/2006/relationships/image" Target="../media/image184.png"/><Relationship Id="rId11" Type="http://schemas.openxmlformats.org/officeDocument/2006/relationships/image" Target="../media/image185.png"/><Relationship Id="rId12" Type="http://schemas.openxmlformats.org/officeDocument/2006/relationships/image" Target="../media/image186.png"/><Relationship Id="rId13" Type="http://schemas.openxmlformats.org/officeDocument/2006/relationships/image" Target="../media/image187.png"/><Relationship Id="rId14" Type="http://schemas.openxmlformats.org/officeDocument/2006/relationships/image" Target="../media/image188.png"/><Relationship Id="rId15" Type="http://schemas.openxmlformats.org/officeDocument/2006/relationships/image" Target="../media/image189.jpg"/><Relationship Id="rId16" Type="http://schemas.openxmlformats.org/officeDocument/2006/relationships/image" Target="../media/image190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1.png"/><Relationship Id="rId3" Type="http://schemas.openxmlformats.org/officeDocument/2006/relationships/image" Target="../media/image9.png"/><Relationship Id="rId4" Type="http://schemas.openxmlformats.org/officeDocument/2006/relationships/image" Target="../media/image192.png"/><Relationship Id="rId5" Type="http://schemas.openxmlformats.org/officeDocument/2006/relationships/image" Target="../media/image193.png"/><Relationship Id="rId6" Type="http://schemas.openxmlformats.org/officeDocument/2006/relationships/image" Target="../media/image109.png"/><Relationship Id="rId7" Type="http://schemas.openxmlformats.org/officeDocument/2006/relationships/image" Target="../media/image40.png"/><Relationship Id="rId8" Type="http://schemas.openxmlformats.org/officeDocument/2006/relationships/image" Target="../media/image194.png"/><Relationship Id="rId9" Type="http://schemas.openxmlformats.org/officeDocument/2006/relationships/image" Target="../media/image195.png"/><Relationship Id="rId10" Type="http://schemas.openxmlformats.org/officeDocument/2006/relationships/image" Target="../media/image196.png"/><Relationship Id="rId11" Type="http://schemas.openxmlformats.org/officeDocument/2006/relationships/image" Target="../media/image136.png"/><Relationship Id="rId12" Type="http://schemas.openxmlformats.org/officeDocument/2006/relationships/image" Target="../media/image197.png"/><Relationship Id="rId13" Type="http://schemas.openxmlformats.org/officeDocument/2006/relationships/image" Target="../media/image198.png"/><Relationship Id="rId14" Type="http://schemas.openxmlformats.org/officeDocument/2006/relationships/image" Target="../media/image199.jpg"/><Relationship Id="rId15" Type="http://schemas.openxmlformats.org/officeDocument/2006/relationships/image" Target="../media/image200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1.png"/><Relationship Id="rId3" Type="http://schemas.openxmlformats.org/officeDocument/2006/relationships/image" Target="../media/image9.png"/><Relationship Id="rId4" Type="http://schemas.openxmlformats.org/officeDocument/2006/relationships/image" Target="../media/image202.png"/><Relationship Id="rId5" Type="http://schemas.openxmlformats.org/officeDocument/2006/relationships/image" Target="../media/image203.png"/><Relationship Id="rId6" Type="http://schemas.openxmlformats.org/officeDocument/2006/relationships/image" Target="../media/image204.png"/><Relationship Id="rId7" Type="http://schemas.openxmlformats.org/officeDocument/2006/relationships/image" Target="../media/image205.png"/><Relationship Id="rId8" Type="http://schemas.openxmlformats.org/officeDocument/2006/relationships/image" Target="../media/image206.png"/><Relationship Id="rId9" Type="http://schemas.openxmlformats.org/officeDocument/2006/relationships/image" Target="../media/image40.png"/><Relationship Id="rId10" Type="http://schemas.openxmlformats.org/officeDocument/2006/relationships/image" Target="../media/image207.png"/><Relationship Id="rId11" Type="http://schemas.openxmlformats.org/officeDocument/2006/relationships/image" Target="../media/image208.png"/><Relationship Id="rId12" Type="http://schemas.openxmlformats.org/officeDocument/2006/relationships/image" Target="../media/image209.png"/><Relationship Id="rId13" Type="http://schemas.openxmlformats.org/officeDocument/2006/relationships/image" Target="../media/image210.png"/><Relationship Id="rId14" Type="http://schemas.openxmlformats.org/officeDocument/2006/relationships/image" Target="../media/image211.png"/><Relationship Id="rId15" Type="http://schemas.openxmlformats.org/officeDocument/2006/relationships/image" Target="../media/image212.png"/><Relationship Id="rId16" Type="http://schemas.openxmlformats.org/officeDocument/2006/relationships/image" Target="../media/image213.png"/><Relationship Id="rId17" Type="http://schemas.openxmlformats.org/officeDocument/2006/relationships/image" Target="../media/image214.png"/><Relationship Id="rId18" Type="http://schemas.openxmlformats.org/officeDocument/2006/relationships/image" Target="../media/image215.png"/><Relationship Id="rId19" Type="http://schemas.openxmlformats.org/officeDocument/2006/relationships/image" Target="../media/image216.jpg"/><Relationship Id="rId20" Type="http://schemas.openxmlformats.org/officeDocument/2006/relationships/image" Target="../media/image217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8.png"/><Relationship Id="rId3" Type="http://schemas.openxmlformats.org/officeDocument/2006/relationships/image" Target="../media/image9.png"/><Relationship Id="rId4" Type="http://schemas.openxmlformats.org/officeDocument/2006/relationships/image" Target="../media/image219.png"/><Relationship Id="rId5" Type="http://schemas.openxmlformats.org/officeDocument/2006/relationships/image" Target="../media/image220.png"/><Relationship Id="rId6" Type="http://schemas.openxmlformats.org/officeDocument/2006/relationships/image" Target="../media/image221.png"/><Relationship Id="rId7" Type="http://schemas.openxmlformats.org/officeDocument/2006/relationships/image" Target="../media/image222.png"/><Relationship Id="rId8" Type="http://schemas.openxmlformats.org/officeDocument/2006/relationships/image" Target="../media/image223.png"/><Relationship Id="rId9" Type="http://schemas.openxmlformats.org/officeDocument/2006/relationships/image" Target="../media/image40.png"/><Relationship Id="rId10" Type="http://schemas.openxmlformats.org/officeDocument/2006/relationships/image" Target="../media/image224.png"/><Relationship Id="rId11" Type="http://schemas.openxmlformats.org/officeDocument/2006/relationships/image" Target="../media/image225.png"/><Relationship Id="rId12" Type="http://schemas.openxmlformats.org/officeDocument/2006/relationships/image" Target="../media/image226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7.png"/><Relationship Id="rId3" Type="http://schemas.openxmlformats.org/officeDocument/2006/relationships/image" Target="../media/image9.png"/><Relationship Id="rId4" Type="http://schemas.openxmlformats.org/officeDocument/2006/relationships/image" Target="../media/image228.png"/><Relationship Id="rId5" Type="http://schemas.openxmlformats.org/officeDocument/2006/relationships/image" Target="../media/image229.png"/><Relationship Id="rId6" Type="http://schemas.openxmlformats.org/officeDocument/2006/relationships/image" Target="../media/image230.png"/><Relationship Id="rId7" Type="http://schemas.openxmlformats.org/officeDocument/2006/relationships/image" Target="../media/image40.png"/><Relationship Id="rId8" Type="http://schemas.openxmlformats.org/officeDocument/2006/relationships/image" Target="../media/image231.png"/><Relationship Id="rId9" Type="http://schemas.openxmlformats.org/officeDocument/2006/relationships/image" Target="../media/image232.png"/><Relationship Id="rId10" Type="http://schemas.openxmlformats.org/officeDocument/2006/relationships/image" Target="../media/image233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4.png"/><Relationship Id="rId3" Type="http://schemas.openxmlformats.org/officeDocument/2006/relationships/image" Target="../media/image9.png"/><Relationship Id="rId4" Type="http://schemas.openxmlformats.org/officeDocument/2006/relationships/image" Target="../media/image235.png"/><Relationship Id="rId5" Type="http://schemas.openxmlformats.org/officeDocument/2006/relationships/image" Target="../media/image236.png"/><Relationship Id="rId6" Type="http://schemas.openxmlformats.org/officeDocument/2006/relationships/image" Target="../media/image237.png"/><Relationship Id="rId7" Type="http://schemas.openxmlformats.org/officeDocument/2006/relationships/image" Target="../media/image238.png"/><Relationship Id="rId8" Type="http://schemas.openxmlformats.org/officeDocument/2006/relationships/image" Target="../media/image40.png"/><Relationship Id="rId9" Type="http://schemas.openxmlformats.org/officeDocument/2006/relationships/image" Target="../media/image239.png"/><Relationship Id="rId10" Type="http://schemas.openxmlformats.org/officeDocument/2006/relationships/image" Target="../media/image240.png"/><Relationship Id="rId11" Type="http://schemas.openxmlformats.org/officeDocument/2006/relationships/image" Target="../media/image241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26.png"/><Relationship Id="rId10" Type="http://schemas.openxmlformats.org/officeDocument/2006/relationships/image" Target="../media/image9.png"/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4" Type="http://schemas.openxmlformats.org/officeDocument/2006/relationships/image" Target="../media/image30.png"/><Relationship Id="rId15" Type="http://schemas.openxmlformats.org/officeDocument/2006/relationships/image" Target="../media/image31.png"/><Relationship Id="rId16" Type="http://schemas.openxmlformats.org/officeDocument/2006/relationships/image" Target="../media/image32.png"/><Relationship Id="rId17" Type="http://schemas.openxmlformats.org/officeDocument/2006/relationships/image" Target="../media/image33.png"/><Relationship Id="rId18" Type="http://schemas.openxmlformats.org/officeDocument/2006/relationships/image" Target="../media/image34.png"/><Relationship Id="rId19" Type="http://schemas.openxmlformats.org/officeDocument/2006/relationships/image" Target="../media/image35.png"/><Relationship Id="rId20" Type="http://schemas.openxmlformats.org/officeDocument/2006/relationships/image" Target="../media/image36.png"/><Relationship Id="rId21" Type="http://schemas.openxmlformats.org/officeDocument/2006/relationships/image" Target="../media/image37.png"/><Relationship Id="rId22" Type="http://schemas.openxmlformats.org/officeDocument/2006/relationships/image" Target="../media/image38.png"/><Relationship Id="rId23" Type="http://schemas.openxmlformats.org/officeDocument/2006/relationships/image" Target="../media/image39.png"/><Relationship Id="rId24" Type="http://schemas.openxmlformats.org/officeDocument/2006/relationships/image" Target="../media/image40.png"/><Relationship Id="rId25" Type="http://schemas.openxmlformats.org/officeDocument/2006/relationships/image" Target="../media/image41.png"/><Relationship Id="rId26" Type="http://schemas.openxmlformats.org/officeDocument/2006/relationships/image" Target="../media/image42.png"/><Relationship Id="rId27" Type="http://schemas.openxmlformats.org/officeDocument/2006/relationships/image" Target="../media/image43.png"/><Relationship Id="rId28" Type="http://schemas.openxmlformats.org/officeDocument/2006/relationships/image" Target="../media/image44.png"/><Relationship Id="rId29" Type="http://schemas.openxmlformats.org/officeDocument/2006/relationships/image" Target="../media/image45.png"/><Relationship Id="rId30" Type="http://schemas.openxmlformats.org/officeDocument/2006/relationships/image" Target="../media/image46.png"/><Relationship Id="rId31" Type="http://schemas.openxmlformats.org/officeDocument/2006/relationships/image" Target="../media/image47.png"/><Relationship Id="rId32" Type="http://schemas.openxmlformats.org/officeDocument/2006/relationships/image" Target="../media/image48.png"/><Relationship Id="rId33" Type="http://schemas.openxmlformats.org/officeDocument/2006/relationships/image" Target="../media/image49.png"/><Relationship Id="rId34" Type="http://schemas.openxmlformats.org/officeDocument/2006/relationships/image" Target="../media/image50.png"/><Relationship Id="rId35" Type="http://schemas.openxmlformats.org/officeDocument/2006/relationships/image" Target="../media/image51.jpg"/><Relationship Id="rId36" Type="http://schemas.openxmlformats.org/officeDocument/2006/relationships/image" Target="../media/image52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2.png"/><Relationship Id="rId3" Type="http://schemas.openxmlformats.org/officeDocument/2006/relationships/image" Target="../media/image9.png"/><Relationship Id="rId4" Type="http://schemas.openxmlformats.org/officeDocument/2006/relationships/image" Target="../media/image243.png"/><Relationship Id="rId5" Type="http://schemas.openxmlformats.org/officeDocument/2006/relationships/image" Target="../media/image244.png"/><Relationship Id="rId6" Type="http://schemas.openxmlformats.org/officeDocument/2006/relationships/image" Target="../media/image245.png"/><Relationship Id="rId7" Type="http://schemas.openxmlformats.org/officeDocument/2006/relationships/image" Target="../media/image246.png"/><Relationship Id="rId8" Type="http://schemas.openxmlformats.org/officeDocument/2006/relationships/image" Target="../media/image247.png"/><Relationship Id="rId9" Type="http://schemas.openxmlformats.org/officeDocument/2006/relationships/image" Target="../media/image23.png"/><Relationship Id="rId10" Type="http://schemas.openxmlformats.org/officeDocument/2006/relationships/image" Target="../media/image40.png"/><Relationship Id="rId11" Type="http://schemas.openxmlformats.org/officeDocument/2006/relationships/image" Target="../media/image248.png"/><Relationship Id="rId12" Type="http://schemas.openxmlformats.org/officeDocument/2006/relationships/image" Target="../media/image249.png"/><Relationship Id="rId13" Type="http://schemas.openxmlformats.org/officeDocument/2006/relationships/image" Target="../media/image250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1.png"/><Relationship Id="rId3" Type="http://schemas.openxmlformats.org/officeDocument/2006/relationships/image" Target="../media/image9.png"/><Relationship Id="rId4" Type="http://schemas.openxmlformats.org/officeDocument/2006/relationships/image" Target="../media/image252.png"/><Relationship Id="rId5" Type="http://schemas.openxmlformats.org/officeDocument/2006/relationships/image" Target="../media/image253.png"/><Relationship Id="rId6" Type="http://schemas.openxmlformats.org/officeDocument/2006/relationships/image" Target="../media/image129.png"/><Relationship Id="rId7" Type="http://schemas.openxmlformats.org/officeDocument/2006/relationships/image" Target="../media/image40.png"/><Relationship Id="rId8" Type="http://schemas.openxmlformats.org/officeDocument/2006/relationships/image" Target="../media/image254.png"/><Relationship Id="rId9" Type="http://schemas.openxmlformats.org/officeDocument/2006/relationships/image" Target="../media/image255.png"/><Relationship Id="rId10" Type="http://schemas.openxmlformats.org/officeDocument/2006/relationships/image" Target="../media/image256.png"/><Relationship Id="rId11" Type="http://schemas.openxmlformats.org/officeDocument/2006/relationships/image" Target="../media/image257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8.png"/><Relationship Id="rId3" Type="http://schemas.openxmlformats.org/officeDocument/2006/relationships/image" Target="../media/image9.png"/><Relationship Id="rId4" Type="http://schemas.openxmlformats.org/officeDocument/2006/relationships/image" Target="../media/image259.png"/><Relationship Id="rId5" Type="http://schemas.openxmlformats.org/officeDocument/2006/relationships/image" Target="../media/image260.png"/><Relationship Id="rId6" Type="http://schemas.openxmlformats.org/officeDocument/2006/relationships/image" Target="../media/image261.png"/><Relationship Id="rId7" Type="http://schemas.openxmlformats.org/officeDocument/2006/relationships/image" Target="../media/image262.png"/><Relationship Id="rId8" Type="http://schemas.openxmlformats.org/officeDocument/2006/relationships/image" Target="../media/image40.png"/><Relationship Id="rId9" Type="http://schemas.openxmlformats.org/officeDocument/2006/relationships/image" Target="../media/image263.png"/><Relationship Id="rId10" Type="http://schemas.openxmlformats.org/officeDocument/2006/relationships/image" Target="../media/image264.png"/><Relationship Id="rId11" Type="http://schemas.openxmlformats.org/officeDocument/2006/relationships/image" Target="../media/image265.png"/><Relationship Id="rId12" Type="http://schemas.openxmlformats.org/officeDocument/2006/relationships/image" Target="../media/image266.png"/><Relationship Id="rId13" Type="http://schemas.openxmlformats.org/officeDocument/2006/relationships/image" Target="../media/image267.png"/><Relationship Id="rId14" Type="http://schemas.openxmlformats.org/officeDocument/2006/relationships/image" Target="../media/image268.png"/><Relationship Id="rId15" Type="http://schemas.openxmlformats.org/officeDocument/2006/relationships/image" Target="../media/image269.png"/><Relationship Id="rId16" Type="http://schemas.openxmlformats.org/officeDocument/2006/relationships/image" Target="../media/image270.png"/><Relationship Id="rId17" Type="http://schemas.openxmlformats.org/officeDocument/2006/relationships/image" Target="../media/image271.png"/><Relationship Id="rId18" Type="http://schemas.openxmlformats.org/officeDocument/2006/relationships/image" Target="../media/image272.png"/><Relationship Id="rId19" Type="http://schemas.openxmlformats.org/officeDocument/2006/relationships/image" Target="../media/image273.png"/><Relationship Id="rId20" Type="http://schemas.openxmlformats.org/officeDocument/2006/relationships/image" Target="../media/image274.png"/><Relationship Id="rId21" Type="http://schemas.openxmlformats.org/officeDocument/2006/relationships/image" Target="../media/image275.png"/><Relationship Id="rId22" Type="http://schemas.openxmlformats.org/officeDocument/2006/relationships/image" Target="../media/image276.png"/><Relationship Id="rId23" Type="http://schemas.openxmlformats.org/officeDocument/2006/relationships/image" Target="../media/image277.png"/><Relationship Id="rId24" Type="http://schemas.openxmlformats.org/officeDocument/2006/relationships/image" Target="../media/image278.png"/><Relationship Id="rId25" Type="http://schemas.openxmlformats.org/officeDocument/2006/relationships/image" Target="../media/image279.jpg"/><Relationship Id="rId26" Type="http://schemas.openxmlformats.org/officeDocument/2006/relationships/image" Target="../media/image280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1.png"/><Relationship Id="rId3" Type="http://schemas.openxmlformats.org/officeDocument/2006/relationships/image" Target="../media/image9.png"/><Relationship Id="rId4" Type="http://schemas.openxmlformats.org/officeDocument/2006/relationships/image" Target="../media/image282.png"/><Relationship Id="rId5" Type="http://schemas.openxmlformats.org/officeDocument/2006/relationships/image" Target="../media/image283.png"/><Relationship Id="rId6" Type="http://schemas.openxmlformats.org/officeDocument/2006/relationships/image" Target="../media/image284.png"/><Relationship Id="rId7" Type="http://schemas.openxmlformats.org/officeDocument/2006/relationships/image" Target="../media/image285.png"/><Relationship Id="rId8" Type="http://schemas.openxmlformats.org/officeDocument/2006/relationships/image" Target="../media/image168.png"/><Relationship Id="rId9" Type="http://schemas.openxmlformats.org/officeDocument/2006/relationships/image" Target="../media/image286.png"/><Relationship Id="rId10" Type="http://schemas.openxmlformats.org/officeDocument/2006/relationships/image" Target="../media/image287.png"/><Relationship Id="rId11" Type="http://schemas.openxmlformats.org/officeDocument/2006/relationships/image" Target="../media/image40.png"/><Relationship Id="rId12" Type="http://schemas.openxmlformats.org/officeDocument/2006/relationships/image" Target="../media/image288.png"/><Relationship Id="rId13" Type="http://schemas.openxmlformats.org/officeDocument/2006/relationships/image" Target="../media/image289.png"/><Relationship Id="rId14" Type="http://schemas.openxmlformats.org/officeDocument/2006/relationships/image" Target="../media/image290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1.png"/><Relationship Id="rId3" Type="http://schemas.openxmlformats.org/officeDocument/2006/relationships/image" Target="../media/image9.png"/><Relationship Id="rId4" Type="http://schemas.openxmlformats.org/officeDocument/2006/relationships/image" Target="../media/image292.png"/><Relationship Id="rId5" Type="http://schemas.openxmlformats.org/officeDocument/2006/relationships/image" Target="../media/image293.png"/><Relationship Id="rId6" Type="http://schemas.openxmlformats.org/officeDocument/2006/relationships/image" Target="../media/image294.png"/><Relationship Id="rId7" Type="http://schemas.openxmlformats.org/officeDocument/2006/relationships/image" Target="../media/image295.png"/><Relationship Id="rId8" Type="http://schemas.openxmlformats.org/officeDocument/2006/relationships/image" Target="../media/image296.png"/><Relationship Id="rId9" Type="http://schemas.openxmlformats.org/officeDocument/2006/relationships/image" Target="../media/image297.png"/><Relationship Id="rId10" Type="http://schemas.openxmlformats.org/officeDocument/2006/relationships/image" Target="../media/image298.png"/><Relationship Id="rId11" Type="http://schemas.openxmlformats.org/officeDocument/2006/relationships/image" Target="../media/image299.png"/><Relationship Id="rId12" Type="http://schemas.openxmlformats.org/officeDocument/2006/relationships/image" Target="../media/image300.png"/><Relationship Id="rId13" Type="http://schemas.openxmlformats.org/officeDocument/2006/relationships/image" Target="../media/image301.png"/><Relationship Id="rId14" Type="http://schemas.openxmlformats.org/officeDocument/2006/relationships/image" Target="../media/image302.png"/><Relationship Id="rId15" Type="http://schemas.openxmlformats.org/officeDocument/2006/relationships/image" Target="../media/image40.png"/><Relationship Id="rId16" Type="http://schemas.openxmlformats.org/officeDocument/2006/relationships/image" Target="../media/image303.png"/><Relationship Id="rId17" Type="http://schemas.openxmlformats.org/officeDocument/2006/relationships/image" Target="../media/image304.png"/><Relationship Id="rId18" Type="http://schemas.openxmlformats.org/officeDocument/2006/relationships/image" Target="../media/image305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6.png"/><Relationship Id="rId3" Type="http://schemas.openxmlformats.org/officeDocument/2006/relationships/image" Target="../media/image9.png"/><Relationship Id="rId4" Type="http://schemas.openxmlformats.org/officeDocument/2006/relationships/image" Target="../media/image307.png"/><Relationship Id="rId5" Type="http://schemas.openxmlformats.org/officeDocument/2006/relationships/image" Target="../media/image308.png"/><Relationship Id="rId6" Type="http://schemas.openxmlformats.org/officeDocument/2006/relationships/image" Target="../media/image309.png"/><Relationship Id="rId7" Type="http://schemas.openxmlformats.org/officeDocument/2006/relationships/image" Target="../media/image310.png"/><Relationship Id="rId8" Type="http://schemas.openxmlformats.org/officeDocument/2006/relationships/image" Target="../media/image311.png"/><Relationship Id="rId9" Type="http://schemas.openxmlformats.org/officeDocument/2006/relationships/image" Target="../media/image312.png"/><Relationship Id="rId10" Type="http://schemas.openxmlformats.org/officeDocument/2006/relationships/image" Target="../media/image313.png"/><Relationship Id="rId11" Type="http://schemas.openxmlformats.org/officeDocument/2006/relationships/image" Target="../media/image314.png"/><Relationship Id="rId12" Type="http://schemas.openxmlformats.org/officeDocument/2006/relationships/image" Target="../media/image315.png"/><Relationship Id="rId13" Type="http://schemas.openxmlformats.org/officeDocument/2006/relationships/image" Target="../media/image316.png"/><Relationship Id="rId14" Type="http://schemas.openxmlformats.org/officeDocument/2006/relationships/image" Target="../media/image317.png"/><Relationship Id="rId15" Type="http://schemas.openxmlformats.org/officeDocument/2006/relationships/image" Target="../media/image318.png"/><Relationship Id="rId16" Type="http://schemas.openxmlformats.org/officeDocument/2006/relationships/image" Target="../media/image319.png"/><Relationship Id="rId17" Type="http://schemas.openxmlformats.org/officeDocument/2006/relationships/image" Target="../media/image40.png"/><Relationship Id="rId18" Type="http://schemas.openxmlformats.org/officeDocument/2006/relationships/image" Target="../media/image320.png"/><Relationship Id="rId19" Type="http://schemas.openxmlformats.org/officeDocument/2006/relationships/image" Target="../media/image321.png"/><Relationship Id="rId20" Type="http://schemas.openxmlformats.org/officeDocument/2006/relationships/image" Target="../media/image32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55.png"/><Relationship Id="rId10" Type="http://schemas.openxmlformats.org/officeDocument/2006/relationships/image" Target="../media/image9.png"/><Relationship Id="rId11" Type="http://schemas.openxmlformats.org/officeDocument/2006/relationships/image" Target="../media/image56.png"/><Relationship Id="rId12" Type="http://schemas.openxmlformats.org/officeDocument/2006/relationships/image" Target="../media/image57.png"/><Relationship Id="rId13" Type="http://schemas.openxmlformats.org/officeDocument/2006/relationships/image" Target="../media/image58.png"/><Relationship Id="rId14" Type="http://schemas.openxmlformats.org/officeDocument/2006/relationships/image" Target="../media/image40.png"/><Relationship Id="rId15" Type="http://schemas.openxmlformats.org/officeDocument/2006/relationships/image" Target="../media/image59.png"/><Relationship Id="rId16" Type="http://schemas.openxmlformats.org/officeDocument/2006/relationships/image" Target="../media/image60.png"/><Relationship Id="rId17" Type="http://schemas.openxmlformats.org/officeDocument/2006/relationships/image" Target="../media/image61.png"/><Relationship Id="rId18" Type="http://schemas.openxmlformats.org/officeDocument/2006/relationships/image" Target="../media/image62.png"/><Relationship Id="rId19" Type="http://schemas.openxmlformats.org/officeDocument/2006/relationships/image" Target="../media/image63.png"/><Relationship Id="rId20" Type="http://schemas.openxmlformats.org/officeDocument/2006/relationships/image" Target="../media/image64.png"/><Relationship Id="rId21" Type="http://schemas.openxmlformats.org/officeDocument/2006/relationships/image" Target="../media/image65.png"/><Relationship Id="rId22" Type="http://schemas.openxmlformats.org/officeDocument/2006/relationships/image" Target="../media/image66.jpg"/><Relationship Id="rId23" Type="http://schemas.openxmlformats.org/officeDocument/2006/relationships/image" Target="../media/image67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68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69.png"/><Relationship Id="rId10" Type="http://schemas.openxmlformats.org/officeDocument/2006/relationships/image" Target="../media/image9.png"/><Relationship Id="rId11" Type="http://schemas.openxmlformats.org/officeDocument/2006/relationships/image" Target="../media/image70.png"/><Relationship Id="rId12" Type="http://schemas.openxmlformats.org/officeDocument/2006/relationships/image" Target="../media/image71.png"/><Relationship Id="rId13" Type="http://schemas.openxmlformats.org/officeDocument/2006/relationships/image" Target="../media/image72.png"/><Relationship Id="rId14" Type="http://schemas.openxmlformats.org/officeDocument/2006/relationships/image" Target="../media/image40.png"/><Relationship Id="rId15" Type="http://schemas.openxmlformats.org/officeDocument/2006/relationships/image" Target="../media/image73.png"/><Relationship Id="rId16" Type="http://schemas.openxmlformats.org/officeDocument/2006/relationships/image" Target="../media/image74.png"/><Relationship Id="rId17" Type="http://schemas.openxmlformats.org/officeDocument/2006/relationships/image" Target="../media/image75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54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78.png"/><Relationship Id="rId10" Type="http://schemas.openxmlformats.org/officeDocument/2006/relationships/image" Target="../media/image9.png"/><Relationship Id="rId11" Type="http://schemas.openxmlformats.org/officeDocument/2006/relationships/image" Target="../media/image79.png"/><Relationship Id="rId12" Type="http://schemas.openxmlformats.org/officeDocument/2006/relationships/image" Target="../media/image80.png"/><Relationship Id="rId13" Type="http://schemas.openxmlformats.org/officeDocument/2006/relationships/image" Target="../media/image81.png"/><Relationship Id="rId14" Type="http://schemas.openxmlformats.org/officeDocument/2006/relationships/image" Target="../media/image82.png"/><Relationship Id="rId15" Type="http://schemas.openxmlformats.org/officeDocument/2006/relationships/image" Target="../media/image40.png"/><Relationship Id="rId16" Type="http://schemas.openxmlformats.org/officeDocument/2006/relationships/image" Target="../media/image83.png"/><Relationship Id="rId17" Type="http://schemas.openxmlformats.org/officeDocument/2006/relationships/image" Target="../media/image84.png"/><Relationship Id="rId18" Type="http://schemas.openxmlformats.org/officeDocument/2006/relationships/image" Target="../media/image8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86.png"/><Relationship Id="rId5" Type="http://schemas.openxmlformats.org/officeDocument/2006/relationships/image" Target="../media/image77.png"/><Relationship Id="rId6" Type="http://schemas.openxmlformats.org/officeDocument/2006/relationships/image" Target="../media/image54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7.png"/><Relationship Id="rId10" Type="http://schemas.openxmlformats.org/officeDocument/2006/relationships/image" Target="../media/image9.png"/><Relationship Id="rId11" Type="http://schemas.openxmlformats.org/officeDocument/2006/relationships/image" Target="../media/image88.png"/><Relationship Id="rId12" Type="http://schemas.openxmlformats.org/officeDocument/2006/relationships/image" Target="../media/image89.png"/><Relationship Id="rId13" Type="http://schemas.openxmlformats.org/officeDocument/2006/relationships/image" Target="../media/image40.png"/><Relationship Id="rId14" Type="http://schemas.openxmlformats.org/officeDocument/2006/relationships/image" Target="../media/image90.png"/><Relationship Id="rId15" Type="http://schemas.openxmlformats.org/officeDocument/2006/relationships/image" Target="../media/image60.png"/><Relationship Id="rId16" Type="http://schemas.openxmlformats.org/officeDocument/2006/relationships/image" Target="../media/image9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92.png"/><Relationship Id="rId5" Type="http://schemas.openxmlformats.org/officeDocument/2006/relationships/image" Target="../media/image77.png"/><Relationship Id="rId6" Type="http://schemas.openxmlformats.org/officeDocument/2006/relationships/image" Target="../media/image93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94.png"/><Relationship Id="rId10" Type="http://schemas.openxmlformats.org/officeDocument/2006/relationships/image" Target="../media/image9.png"/><Relationship Id="rId11" Type="http://schemas.openxmlformats.org/officeDocument/2006/relationships/image" Target="../media/image95.png"/><Relationship Id="rId12" Type="http://schemas.openxmlformats.org/officeDocument/2006/relationships/image" Target="../media/image96.png"/><Relationship Id="rId13" Type="http://schemas.openxmlformats.org/officeDocument/2006/relationships/image" Target="../media/image97.png"/><Relationship Id="rId14" Type="http://schemas.openxmlformats.org/officeDocument/2006/relationships/image" Target="../media/image40.png"/><Relationship Id="rId15" Type="http://schemas.openxmlformats.org/officeDocument/2006/relationships/image" Target="../media/image98.png"/><Relationship Id="rId16" Type="http://schemas.openxmlformats.org/officeDocument/2006/relationships/image" Target="../media/image99.png"/><Relationship Id="rId17" Type="http://schemas.openxmlformats.org/officeDocument/2006/relationships/image" Target="../media/image100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92.png"/><Relationship Id="rId5" Type="http://schemas.openxmlformats.org/officeDocument/2006/relationships/image" Target="../media/image77.png"/><Relationship Id="rId6" Type="http://schemas.openxmlformats.org/officeDocument/2006/relationships/image" Target="../media/image101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02.png"/><Relationship Id="rId10" Type="http://schemas.openxmlformats.org/officeDocument/2006/relationships/image" Target="../media/image9.png"/><Relationship Id="rId11" Type="http://schemas.openxmlformats.org/officeDocument/2006/relationships/image" Target="../media/image103.png"/><Relationship Id="rId12" Type="http://schemas.openxmlformats.org/officeDocument/2006/relationships/image" Target="../media/image104.png"/><Relationship Id="rId13" Type="http://schemas.openxmlformats.org/officeDocument/2006/relationships/image" Target="../media/image105.png"/><Relationship Id="rId14" Type="http://schemas.openxmlformats.org/officeDocument/2006/relationships/image" Target="../media/image106.png"/><Relationship Id="rId15" Type="http://schemas.openxmlformats.org/officeDocument/2006/relationships/image" Target="../media/image107.png"/><Relationship Id="rId16" Type="http://schemas.openxmlformats.org/officeDocument/2006/relationships/image" Target="../media/image108.png"/><Relationship Id="rId17" Type="http://schemas.openxmlformats.org/officeDocument/2006/relationships/image" Target="../media/image109.png"/><Relationship Id="rId18" Type="http://schemas.openxmlformats.org/officeDocument/2006/relationships/image" Target="../media/image40.png"/><Relationship Id="rId19" Type="http://schemas.openxmlformats.org/officeDocument/2006/relationships/image" Target="../media/image110.png"/><Relationship Id="rId20" Type="http://schemas.openxmlformats.org/officeDocument/2006/relationships/image" Target="../media/image84.png"/><Relationship Id="rId21" Type="http://schemas.openxmlformats.org/officeDocument/2006/relationships/image" Target="../media/image111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12.png"/><Relationship Id="rId5" Type="http://schemas.openxmlformats.org/officeDocument/2006/relationships/image" Target="../media/image77.png"/><Relationship Id="rId6" Type="http://schemas.openxmlformats.org/officeDocument/2006/relationships/image" Target="../media/image101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13.png"/><Relationship Id="rId10" Type="http://schemas.openxmlformats.org/officeDocument/2006/relationships/image" Target="../media/image9.png"/><Relationship Id="rId11" Type="http://schemas.openxmlformats.org/officeDocument/2006/relationships/image" Target="../media/image114.png"/><Relationship Id="rId12" Type="http://schemas.openxmlformats.org/officeDocument/2006/relationships/image" Target="../media/image115.png"/><Relationship Id="rId13" Type="http://schemas.openxmlformats.org/officeDocument/2006/relationships/image" Target="../media/image116.png"/><Relationship Id="rId14" Type="http://schemas.openxmlformats.org/officeDocument/2006/relationships/image" Target="../media/image40.png"/><Relationship Id="rId15" Type="http://schemas.openxmlformats.org/officeDocument/2006/relationships/image" Target="../media/image117.png"/><Relationship Id="rId16" Type="http://schemas.openxmlformats.org/officeDocument/2006/relationships/image" Target="../media/image118.png"/><Relationship Id="rId17" Type="http://schemas.openxmlformats.org/officeDocument/2006/relationships/image" Target="../media/image119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84240" y="6999325"/>
            <a:ext cx="3717925" cy="158115"/>
            <a:chOff x="5484240" y="6999325"/>
            <a:chExt cx="371792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84240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27572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77102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44666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7658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57569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16116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23380" y="6999325"/>
              <a:ext cx="2924467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93834" y="6999325"/>
              <a:ext cx="108106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914704" y="1108773"/>
            <a:ext cx="1488440" cy="216535"/>
            <a:chOff x="914704" y="1108773"/>
            <a:chExt cx="1488440" cy="216535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14704" y="1108773"/>
              <a:ext cx="417029" cy="21621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48333" y="1108773"/>
              <a:ext cx="135128" cy="21621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315847" y="1108773"/>
              <a:ext cx="180174" cy="21621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406017" y="1108773"/>
              <a:ext cx="162153" cy="21621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87043" y="1108773"/>
              <a:ext cx="135128" cy="21621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554607" y="1108773"/>
              <a:ext cx="153149" cy="21621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31188" y="1108773"/>
              <a:ext cx="318312" cy="21621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10841" y="1108773"/>
              <a:ext cx="492239" cy="216217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14704" y="1473860"/>
            <a:ext cx="3959098" cy="284073"/>
          </a:xfrm>
          <a:prstGeom prst="rect">
            <a:avLst/>
          </a:prstGeom>
        </p:spPr>
      </p:pic>
      <p:grpSp>
        <p:nvGrpSpPr>
          <p:cNvPr id="24" name="object 24"/>
          <p:cNvGrpSpPr/>
          <p:nvPr/>
        </p:nvGrpSpPr>
        <p:grpSpPr>
          <a:xfrm>
            <a:off x="914704" y="1915655"/>
            <a:ext cx="6457950" cy="194310"/>
            <a:chOff x="914704" y="1915655"/>
            <a:chExt cx="6457950" cy="194310"/>
          </a:xfrm>
        </p:grpSpPr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914704" y="1915655"/>
              <a:ext cx="6445199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291197" y="1915655"/>
              <a:ext cx="81079" cy="193687"/>
            </a:xfrm>
            <a:prstGeom prst="rect">
              <a:avLst/>
            </a:prstGeom>
          </p:spPr>
        </p:pic>
      </p:grpSp>
      <p:pic>
        <p:nvPicPr>
          <p:cNvPr id="27" name="object 27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914704" y="2258250"/>
            <a:ext cx="1542541" cy="216217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1132027" y="2575039"/>
            <a:ext cx="90170" cy="449580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374394" y="2627617"/>
            <a:ext cx="1849755" cy="405765"/>
            <a:chOff x="1374394" y="2627617"/>
            <a:chExt cx="1849755" cy="405765"/>
          </a:xfrm>
        </p:grpSpPr>
        <p:pic>
          <p:nvPicPr>
            <p:cNvPr id="30" name="object 3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374394" y="2627617"/>
              <a:ext cx="941425" cy="19368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53107" y="2627617"/>
              <a:ext cx="81079" cy="19368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374394" y="2839580"/>
              <a:ext cx="1849627" cy="193687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150108" y="2839580"/>
              <a:ext cx="72071" cy="193687"/>
            </a:xfrm>
            <a:prstGeom prst="rect">
              <a:avLst/>
            </a:prstGeom>
          </p:spPr>
        </p:pic>
      </p:grpSp>
      <p:sp>
        <p:nvSpPr>
          <p:cNvPr id="34" name="object 34"/>
          <p:cNvSpPr/>
          <p:nvPr/>
        </p:nvSpPr>
        <p:spPr>
          <a:xfrm>
            <a:off x="896683" y="5796042"/>
            <a:ext cx="8269605" cy="18415"/>
          </a:xfrm>
          <a:custGeom>
            <a:avLst/>
            <a:gdLst/>
            <a:ahLst/>
            <a:cxnLst/>
            <a:rect l="l" t="t" r="r" b="b"/>
            <a:pathLst>
              <a:path w="8269605" h="18414">
                <a:moveTo>
                  <a:pt x="8269224" y="0"/>
                </a:moveTo>
                <a:lnTo>
                  <a:pt x="0" y="0"/>
                </a:lnTo>
                <a:lnTo>
                  <a:pt x="0" y="18017"/>
                </a:lnTo>
                <a:lnTo>
                  <a:pt x="8269224" y="18017"/>
                </a:lnTo>
                <a:lnTo>
                  <a:pt x="826922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5" name="object 35"/>
          <p:cNvGrpSpPr/>
          <p:nvPr/>
        </p:nvGrpSpPr>
        <p:grpSpPr>
          <a:xfrm>
            <a:off x="2081039" y="3148583"/>
            <a:ext cx="3109595" cy="2287270"/>
            <a:chOff x="2081039" y="3148583"/>
            <a:chExt cx="3109595" cy="2287270"/>
          </a:xfrm>
        </p:grpSpPr>
        <p:pic>
          <p:nvPicPr>
            <p:cNvPr id="36" name="object 3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081039" y="3148583"/>
              <a:ext cx="3109045" cy="2093849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154552" y="5277688"/>
              <a:ext cx="1323848" cy="15765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1826" y="6999325"/>
            <a:ext cx="189191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701290" cy="401320"/>
            <a:chOff x="2068448" y="1144765"/>
            <a:chExt cx="2701290" cy="40132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701036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2021712" cy="193687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6380988" y="3691204"/>
            <a:ext cx="1550035" cy="158115"/>
            <a:chOff x="6380988" y="3691204"/>
            <a:chExt cx="1550035" cy="15811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80988" y="3691204"/>
              <a:ext cx="422478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50685" y="3691204"/>
              <a:ext cx="155397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4190" y="3691204"/>
              <a:ext cx="1076490" cy="157657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2068448" y="4349229"/>
            <a:ext cx="2847975" cy="829944"/>
            <a:chOff x="2068448" y="4349229"/>
            <a:chExt cx="2847975" cy="829944"/>
          </a:xfrm>
        </p:grpSpPr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68448" y="4349229"/>
              <a:ext cx="2847975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4561192"/>
              <a:ext cx="2499360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4772901"/>
              <a:ext cx="867435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123056" y="4772901"/>
              <a:ext cx="1721993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4984991"/>
              <a:ext cx="2207386" cy="193687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6647053" y="5818581"/>
            <a:ext cx="1283335" cy="158115"/>
            <a:chOff x="6647053" y="5818581"/>
            <a:chExt cx="1283335" cy="158115"/>
          </a:xfrm>
        </p:grpSpPr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47053" y="5818581"/>
              <a:ext cx="422478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016369" y="5818581"/>
              <a:ext cx="168909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129018" y="5818581"/>
              <a:ext cx="801065" cy="157657"/>
            </a:xfrm>
            <a:prstGeom prst="rect">
              <a:avLst/>
            </a:prstGeom>
          </p:spPr>
        </p:pic>
      </p:grpSp>
      <p:sp>
        <p:nvSpPr>
          <p:cNvPr id="22" name="object 22"/>
          <p:cNvSpPr/>
          <p:nvPr/>
        </p:nvSpPr>
        <p:spPr>
          <a:xfrm>
            <a:off x="2000885" y="4155516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object 2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983479" y="1139697"/>
            <a:ext cx="2876158" cy="2416048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646420" y="4342383"/>
            <a:ext cx="2227833" cy="135191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44304" y="6999325"/>
            <a:ext cx="155397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16860" cy="401320"/>
            <a:chOff x="2068448" y="1144765"/>
            <a:chExt cx="2816860" cy="40132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816479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1575181" cy="193687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6223380" y="2880182"/>
            <a:ext cx="1710055" cy="158115"/>
            <a:chOff x="6223380" y="2880182"/>
            <a:chExt cx="1710055" cy="15811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23380" y="2880182"/>
              <a:ext cx="422478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92696" y="2880182"/>
              <a:ext cx="175679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10044" y="2880182"/>
              <a:ext cx="1222794" cy="157657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2068448" y="3538080"/>
            <a:ext cx="2847975" cy="1464945"/>
            <a:chOff x="2068448" y="3538080"/>
            <a:chExt cx="2847975" cy="1464945"/>
          </a:xfrm>
        </p:grpSpPr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68448" y="3538080"/>
              <a:ext cx="682040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85795" y="3538080"/>
              <a:ext cx="426415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041649" y="3538080"/>
              <a:ext cx="1672971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3749789"/>
              <a:ext cx="2452751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3961879"/>
              <a:ext cx="659333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97504" y="3961879"/>
              <a:ext cx="1799336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4173588"/>
              <a:ext cx="1850770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1" y="4385297"/>
              <a:ext cx="956767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181603" y="4385297"/>
              <a:ext cx="1358011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474717" y="4385297"/>
              <a:ext cx="441706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1" y="4597260"/>
              <a:ext cx="2483485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1" y="4808969"/>
              <a:ext cx="2049018" cy="193687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5101082" y="5106618"/>
            <a:ext cx="2829560" cy="158115"/>
            <a:chOff x="5101082" y="5106618"/>
            <a:chExt cx="2829560" cy="158115"/>
          </a:xfrm>
        </p:grpSpPr>
        <p:pic>
          <p:nvPicPr>
            <p:cNvPr id="26" name="object 2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01082" y="5106618"/>
              <a:ext cx="422478" cy="15765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470779" y="5106618"/>
              <a:ext cx="175679" cy="15765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587873" y="5106618"/>
              <a:ext cx="2342261" cy="157657"/>
            </a:xfrm>
            <a:prstGeom prst="rect">
              <a:avLst/>
            </a:prstGeom>
          </p:spPr>
        </p:pic>
      </p:grpSp>
      <p:sp>
        <p:nvSpPr>
          <p:cNvPr id="29" name="object 29"/>
          <p:cNvSpPr/>
          <p:nvPr/>
        </p:nvSpPr>
        <p:spPr>
          <a:xfrm>
            <a:off x="2000885" y="3344112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0" name="object 30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093970" y="1215784"/>
            <a:ext cx="2780156" cy="1540750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4983479" y="3583248"/>
            <a:ext cx="2891789" cy="13896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5288" y="6999325"/>
            <a:ext cx="168909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32100" cy="401320"/>
            <a:chOff x="2068448" y="1144765"/>
            <a:chExt cx="2832100" cy="40132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831973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2212212" cy="193687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6417055" y="2447493"/>
            <a:ext cx="1517650" cy="158115"/>
            <a:chOff x="6417055" y="2447493"/>
            <a:chExt cx="1517650" cy="15811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17055" y="2447493"/>
              <a:ext cx="422478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86625" y="2447493"/>
              <a:ext cx="175679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03847" y="2447493"/>
              <a:ext cx="1030414" cy="157657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2068448" y="3105391"/>
            <a:ext cx="2746375" cy="405765"/>
            <a:chOff x="2068448" y="3105391"/>
            <a:chExt cx="2746375" cy="405765"/>
          </a:xfrm>
        </p:grpSpPr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68448" y="3105391"/>
              <a:ext cx="2482342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3317100"/>
              <a:ext cx="2516124" cy="193687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5569839" y="4042867"/>
            <a:ext cx="2364740" cy="158115"/>
            <a:chOff x="5569839" y="4042867"/>
            <a:chExt cx="2364740" cy="158115"/>
          </a:xfrm>
        </p:grpSpPr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69839" y="4042867"/>
              <a:ext cx="422478" cy="15765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939536" y="4042867"/>
              <a:ext cx="175679" cy="15765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056630" y="4042867"/>
              <a:ext cx="1877441" cy="157657"/>
            </a:xfrm>
            <a:prstGeom prst="rect">
              <a:avLst/>
            </a:prstGeom>
          </p:spPr>
        </p:pic>
      </p:grpSp>
      <p:sp>
        <p:nvSpPr>
          <p:cNvPr id="19" name="object 19"/>
          <p:cNvSpPr/>
          <p:nvPr/>
        </p:nvSpPr>
        <p:spPr>
          <a:xfrm>
            <a:off x="2000885" y="2911423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0" name="object 2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020673" y="1288204"/>
            <a:ext cx="2854596" cy="928484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983479" y="3099688"/>
            <a:ext cx="2891789" cy="78197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6271" y="6999325"/>
            <a:ext cx="182435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47975" cy="401320"/>
            <a:chOff x="2068448" y="1144765"/>
            <a:chExt cx="2847975" cy="40132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657123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54299" y="1144765"/>
              <a:ext cx="117115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12846" y="1144765"/>
              <a:ext cx="2203577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352283"/>
              <a:ext cx="2605785" cy="193687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6326885" y="3290011"/>
            <a:ext cx="1604010" cy="158115"/>
            <a:chOff x="6326885" y="3290011"/>
            <a:chExt cx="1604010" cy="158115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26885" y="3290011"/>
              <a:ext cx="422478" cy="15765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696582" y="3290011"/>
              <a:ext cx="162153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04659" y="3290011"/>
              <a:ext cx="1125702" cy="157657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2068448" y="3948290"/>
            <a:ext cx="2758440" cy="405765"/>
            <a:chOff x="2068448" y="3948290"/>
            <a:chExt cx="2758440" cy="405765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3948290"/>
              <a:ext cx="2758059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4159999"/>
              <a:ext cx="786561" cy="193687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160261" y="5732983"/>
            <a:ext cx="1775460" cy="158115"/>
            <a:chOff x="6160261" y="5732983"/>
            <a:chExt cx="1775460" cy="158115"/>
          </a:xfrm>
        </p:grpSpPr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60261" y="5732983"/>
              <a:ext cx="422478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529577" y="5732983"/>
              <a:ext cx="182435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651497" y="5732983"/>
              <a:ext cx="1284160" cy="157657"/>
            </a:xfrm>
            <a:prstGeom prst="rect">
              <a:avLst/>
            </a:prstGeom>
          </p:spPr>
        </p:pic>
      </p:grpSp>
      <p:sp>
        <p:nvSpPr>
          <p:cNvPr id="21" name="object 21"/>
          <p:cNvSpPr/>
          <p:nvPr/>
        </p:nvSpPr>
        <p:spPr>
          <a:xfrm>
            <a:off x="2000885" y="3754322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object 2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983479" y="1139697"/>
            <a:ext cx="2891789" cy="2025777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983479" y="3941698"/>
            <a:ext cx="2891789" cy="166623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6271" y="6999325"/>
            <a:ext cx="182435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25750" cy="401320"/>
            <a:chOff x="2068448" y="1144765"/>
            <a:chExt cx="2825750" cy="40132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825750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2522474" cy="193687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6638035" y="2907233"/>
            <a:ext cx="1292860" cy="158115"/>
            <a:chOff x="6638035" y="2907233"/>
            <a:chExt cx="1292860" cy="15811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38035" y="2907233"/>
              <a:ext cx="422478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07351" y="2907233"/>
              <a:ext cx="175679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24572" y="2907233"/>
              <a:ext cx="805916" cy="157657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2068448" y="3569703"/>
            <a:ext cx="2790825" cy="613410"/>
            <a:chOff x="2068448" y="3569703"/>
            <a:chExt cx="2790825" cy="613410"/>
          </a:xfrm>
        </p:grpSpPr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68448" y="3569703"/>
              <a:ext cx="270268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3569703"/>
              <a:ext cx="2560701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3776840"/>
              <a:ext cx="2340610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3988803"/>
              <a:ext cx="1318768" cy="193687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209791" y="4736922"/>
            <a:ext cx="1723389" cy="158115"/>
            <a:chOff x="6209791" y="4736922"/>
            <a:chExt cx="1723389" cy="158115"/>
          </a:xfrm>
        </p:grpSpPr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09791" y="4736922"/>
              <a:ext cx="422478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579234" y="4736922"/>
              <a:ext cx="195948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710044" y="4736922"/>
              <a:ext cx="1222514" cy="157657"/>
            </a:xfrm>
            <a:prstGeom prst="rect">
              <a:avLst/>
            </a:prstGeom>
          </p:spPr>
        </p:pic>
      </p:grpSp>
      <p:sp>
        <p:nvSpPr>
          <p:cNvPr id="21" name="object 21"/>
          <p:cNvSpPr/>
          <p:nvPr/>
        </p:nvSpPr>
        <p:spPr>
          <a:xfrm>
            <a:off x="2000885" y="3375609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object 2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398770" y="1139697"/>
            <a:ext cx="2475483" cy="1597856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983479" y="3563035"/>
            <a:ext cx="2891789" cy="105112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0842" y="6999325"/>
            <a:ext cx="175679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556510" cy="613410"/>
            <a:chOff x="2068448" y="1144765"/>
            <a:chExt cx="2556510" cy="61341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283841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2326767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563992"/>
              <a:ext cx="786561" cy="193687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6079235" y="2744673"/>
            <a:ext cx="1855470" cy="158115"/>
            <a:chOff x="6079235" y="2744673"/>
            <a:chExt cx="1855470" cy="158115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79235" y="2744673"/>
              <a:ext cx="422478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448551" y="2744673"/>
              <a:ext cx="168909" cy="15765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61200" y="2744673"/>
              <a:ext cx="1373251" cy="157657"/>
            </a:xfrm>
            <a:prstGeom prst="rect">
              <a:avLst/>
            </a:prstGeom>
          </p:spPr>
        </p:pic>
      </p:grpSp>
      <p:grpSp>
        <p:nvGrpSpPr>
          <p:cNvPr id="13" name="object 13"/>
          <p:cNvGrpSpPr/>
          <p:nvPr/>
        </p:nvGrpSpPr>
        <p:grpSpPr>
          <a:xfrm>
            <a:off x="2068448" y="3407524"/>
            <a:ext cx="2844165" cy="405765"/>
            <a:chOff x="2068448" y="3407524"/>
            <a:chExt cx="2844165" cy="405765"/>
          </a:xfrm>
        </p:grpSpPr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068448" y="3407524"/>
              <a:ext cx="2844165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3619233"/>
              <a:ext cx="1575181" cy="193687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6638035" y="5304738"/>
            <a:ext cx="1292225" cy="158115"/>
            <a:chOff x="6638035" y="5304738"/>
            <a:chExt cx="1292225" cy="158115"/>
          </a:xfrm>
        </p:grpSpPr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38035" y="5304738"/>
              <a:ext cx="422478" cy="15765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007351" y="5304738"/>
              <a:ext cx="175679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124572" y="5304738"/>
              <a:ext cx="805510" cy="157657"/>
            </a:xfrm>
            <a:prstGeom prst="rect">
              <a:avLst/>
            </a:prstGeom>
          </p:spPr>
        </p:pic>
      </p:grpSp>
      <p:sp>
        <p:nvSpPr>
          <p:cNvPr id="20" name="object 20"/>
          <p:cNvSpPr/>
          <p:nvPr/>
        </p:nvSpPr>
        <p:spPr>
          <a:xfrm>
            <a:off x="2000885" y="3213556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1" name="object 2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703570" y="1139697"/>
            <a:ext cx="2170810" cy="1483487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474970" y="3400932"/>
            <a:ext cx="2399410" cy="167496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0842" y="6999325"/>
            <a:ext cx="175679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18130" cy="825500"/>
            <a:chOff x="2068448" y="1144765"/>
            <a:chExt cx="2818130" cy="82550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738374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313512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59684" y="1352283"/>
              <a:ext cx="2112517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563992"/>
              <a:ext cx="2588386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775955"/>
              <a:ext cx="2200783" cy="193687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6218809" y="3015310"/>
            <a:ext cx="1713864" cy="158115"/>
            <a:chOff x="6218809" y="3015310"/>
            <a:chExt cx="1713864" cy="158115"/>
          </a:xfrm>
        </p:grpSpPr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18809" y="3015310"/>
              <a:ext cx="422478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88125" y="3015310"/>
              <a:ext cx="189191" cy="15765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714617" y="3015310"/>
              <a:ext cx="1217942" cy="157657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2068448" y="3673208"/>
            <a:ext cx="2841625" cy="829310"/>
            <a:chOff x="2068448" y="3673208"/>
            <a:chExt cx="2841625" cy="829310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68448" y="3673208"/>
              <a:ext cx="2779522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3885298"/>
              <a:ext cx="2398268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4097007"/>
              <a:ext cx="1102372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339337" y="4097007"/>
              <a:ext cx="1570482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1" y="4308716"/>
              <a:ext cx="2002408" cy="193687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6281928" y="4962093"/>
            <a:ext cx="1650364" cy="158115"/>
            <a:chOff x="6281928" y="4962093"/>
            <a:chExt cx="1650364" cy="158115"/>
          </a:xfrm>
        </p:grpSpPr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81928" y="4962093"/>
              <a:ext cx="422478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651498" y="4962093"/>
              <a:ext cx="189191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777609" y="4962093"/>
              <a:ext cx="1154595" cy="157657"/>
            </a:xfrm>
            <a:prstGeom prst="rect">
              <a:avLst/>
            </a:prstGeom>
          </p:spPr>
        </p:pic>
      </p:grpSp>
      <p:sp>
        <p:nvSpPr>
          <p:cNvPr id="25" name="object 25"/>
          <p:cNvSpPr/>
          <p:nvPr/>
        </p:nvSpPr>
        <p:spPr>
          <a:xfrm>
            <a:off x="2000885" y="3479317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800"/>
                </a:lnTo>
                <a:lnTo>
                  <a:pt x="2915539" y="4800"/>
                </a:lnTo>
                <a:lnTo>
                  <a:pt x="2920034" y="4800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800"/>
                </a:lnTo>
                <a:lnTo>
                  <a:pt x="5948299" y="4800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object 2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313679" y="1139697"/>
            <a:ext cx="2561335" cy="1674091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303520" y="3666744"/>
            <a:ext cx="2570353" cy="117093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5288" y="6999325"/>
            <a:ext cx="168909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32735" cy="1036955"/>
            <a:chOff x="2068448" y="1144765"/>
            <a:chExt cx="2832735" cy="103695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782824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2602992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563992"/>
              <a:ext cx="2548509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775955"/>
              <a:ext cx="2063369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987664"/>
              <a:ext cx="1158836" cy="193687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5993638" y="3776802"/>
            <a:ext cx="1936750" cy="158115"/>
            <a:chOff x="5993638" y="3776802"/>
            <a:chExt cx="1936750" cy="158115"/>
          </a:xfrm>
        </p:grpSpPr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993638" y="3776802"/>
              <a:ext cx="422478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362954" y="3776802"/>
              <a:ext cx="189191" cy="15765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489065" y="3776802"/>
              <a:ext cx="1441068" cy="157657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94629" y="1139697"/>
            <a:ext cx="2580639" cy="251218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6271" y="6999325"/>
            <a:ext cx="182435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567940" cy="613410"/>
            <a:chOff x="2068448" y="1144765"/>
            <a:chExt cx="2567940" cy="61341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418588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2337943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563992"/>
              <a:ext cx="1493393" cy="193687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5628385" y="3623640"/>
            <a:ext cx="2303780" cy="158115"/>
            <a:chOff x="5628385" y="3623640"/>
            <a:chExt cx="2303780" cy="158115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28385" y="3623640"/>
              <a:ext cx="422478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98082" y="3623640"/>
              <a:ext cx="189191" cy="15765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124193" y="3623640"/>
              <a:ext cx="1807463" cy="157657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83479" y="1139697"/>
            <a:ext cx="2835819" cy="233620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0842" y="6999325"/>
            <a:ext cx="175679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47975" cy="825500"/>
            <a:chOff x="2068448" y="1144765"/>
            <a:chExt cx="2847975" cy="82550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705735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2618232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563992"/>
              <a:ext cx="2520696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775955"/>
              <a:ext cx="2243328" cy="193687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6074664" y="3326079"/>
            <a:ext cx="1855470" cy="158115"/>
            <a:chOff x="6074664" y="3326079"/>
            <a:chExt cx="1855470" cy="158115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74664" y="3326079"/>
              <a:ext cx="422478" cy="15765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443980" y="3326079"/>
              <a:ext cx="175666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61201" y="3326079"/>
              <a:ext cx="1368552" cy="157657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83479" y="1139697"/>
            <a:ext cx="2891789" cy="20613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75351" y="6999325"/>
            <a:ext cx="3735704" cy="158115"/>
            <a:chOff x="5475351" y="6999325"/>
            <a:chExt cx="3735704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75351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8556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68086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35650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98769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48553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07100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14364" y="6999325"/>
              <a:ext cx="2924467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4817" y="6999325"/>
              <a:ext cx="126123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62153" cy="19368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8192" y="1144765"/>
            <a:ext cx="2847975" cy="2091689"/>
            <a:chOff x="2298192" y="1144765"/>
            <a:chExt cx="2847975" cy="2091689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144765"/>
              <a:ext cx="2737485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2" y="1352283"/>
              <a:ext cx="2836036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2" y="1563992"/>
              <a:ext cx="2268829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2" y="1775955"/>
              <a:ext cx="2749245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2" y="1987664"/>
              <a:ext cx="2432913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2" y="2199373"/>
              <a:ext cx="623239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843530" y="2199373"/>
              <a:ext cx="1696466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2" y="2411463"/>
              <a:ext cx="2757551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2" y="2623172"/>
              <a:ext cx="1822958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060317" y="2623172"/>
              <a:ext cx="1085850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2" y="2830563"/>
              <a:ext cx="2562225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8192" y="3042272"/>
              <a:ext cx="733653" cy="193687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6818248" y="2956763"/>
            <a:ext cx="1229360" cy="158115"/>
            <a:chOff x="6818248" y="2956763"/>
            <a:chExt cx="1229360" cy="158115"/>
          </a:xfrm>
        </p:grpSpPr>
        <p:pic>
          <p:nvPicPr>
            <p:cNvPr id="29" name="object 2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818248" y="2956763"/>
              <a:ext cx="422478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187564" y="2956763"/>
              <a:ext cx="108106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7241666" y="2956763"/>
              <a:ext cx="805916" cy="157657"/>
            </a:xfrm>
            <a:prstGeom prst="rect">
              <a:avLst/>
            </a:prstGeom>
          </p:spPr>
        </p:pic>
      </p:grpSp>
      <p:pic>
        <p:nvPicPr>
          <p:cNvPr id="32" name="object 32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2068448" y="3727310"/>
            <a:ext cx="168910" cy="193687"/>
          </a:xfrm>
          <a:prstGeom prst="rect">
            <a:avLst/>
          </a:prstGeom>
        </p:spPr>
      </p:pic>
      <p:grpSp>
        <p:nvGrpSpPr>
          <p:cNvPr id="33" name="object 33"/>
          <p:cNvGrpSpPr/>
          <p:nvPr/>
        </p:nvGrpSpPr>
        <p:grpSpPr>
          <a:xfrm>
            <a:off x="2298192" y="3727310"/>
            <a:ext cx="2603500" cy="1041400"/>
            <a:chOff x="2298192" y="3727310"/>
            <a:chExt cx="2603500" cy="1041400"/>
          </a:xfrm>
        </p:grpSpPr>
        <p:pic>
          <p:nvPicPr>
            <p:cNvPr id="34" name="object 3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298192" y="3727310"/>
              <a:ext cx="2202814" cy="19368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298192" y="3939273"/>
              <a:ext cx="2602992" cy="193687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2298192" y="4150982"/>
              <a:ext cx="2428112" cy="193687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2298192" y="4362691"/>
              <a:ext cx="2583814" cy="193687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298192" y="4574781"/>
              <a:ext cx="938885" cy="193687"/>
            </a:xfrm>
            <a:prstGeom prst="rect">
              <a:avLst/>
            </a:prstGeom>
          </p:spPr>
        </p:pic>
      </p:grpSp>
      <p:grpSp>
        <p:nvGrpSpPr>
          <p:cNvPr id="39" name="object 39"/>
          <p:cNvGrpSpPr/>
          <p:nvPr/>
        </p:nvGrpSpPr>
        <p:grpSpPr>
          <a:xfrm>
            <a:off x="5511291" y="4939613"/>
            <a:ext cx="2541905" cy="158115"/>
            <a:chOff x="5511291" y="4939613"/>
            <a:chExt cx="2541905" cy="158115"/>
          </a:xfrm>
        </p:grpSpPr>
        <p:pic>
          <p:nvPicPr>
            <p:cNvPr id="40" name="object 4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511291" y="4939613"/>
              <a:ext cx="422478" cy="157657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5880734" y="4939613"/>
              <a:ext cx="117115" cy="157657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939535" y="4939613"/>
              <a:ext cx="2113661" cy="157657"/>
            </a:xfrm>
            <a:prstGeom prst="rect">
              <a:avLst/>
            </a:prstGeom>
          </p:spPr>
        </p:pic>
      </p:grpSp>
      <p:sp>
        <p:nvSpPr>
          <p:cNvPr id="43" name="object 43"/>
          <p:cNvSpPr/>
          <p:nvPr/>
        </p:nvSpPr>
        <p:spPr>
          <a:xfrm>
            <a:off x="2000885" y="3533596"/>
            <a:ext cx="6061075" cy="5080"/>
          </a:xfrm>
          <a:custGeom>
            <a:avLst/>
            <a:gdLst/>
            <a:ahLst/>
            <a:cxnLst/>
            <a:rect l="l" t="t" r="r" b="b"/>
            <a:pathLst>
              <a:path w="6061075" h="5079">
                <a:moveTo>
                  <a:pt x="6061075" y="0"/>
                </a:moveTo>
                <a:lnTo>
                  <a:pt x="3149777" y="0"/>
                </a:lnTo>
                <a:lnTo>
                  <a:pt x="3145282" y="0"/>
                </a:lnTo>
                <a:lnTo>
                  <a:pt x="0" y="0"/>
                </a:lnTo>
                <a:lnTo>
                  <a:pt x="0" y="4495"/>
                </a:lnTo>
                <a:lnTo>
                  <a:pt x="3145282" y="4495"/>
                </a:lnTo>
                <a:lnTo>
                  <a:pt x="3149727" y="4495"/>
                </a:lnTo>
                <a:lnTo>
                  <a:pt x="6061075" y="4495"/>
                </a:lnTo>
                <a:lnTo>
                  <a:pt x="60610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4" name="object 44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5212079" y="1139697"/>
            <a:ext cx="2777489" cy="1685148"/>
          </a:xfrm>
          <a:prstGeom prst="rect">
            <a:avLst/>
          </a:prstGeom>
        </p:spPr>
      </p:pic>
      <p:pic>
        <p:nvPicPr>
          <p:cNvPr id="45" name="object 45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5212079" y="3722242"/>
            <a:ext cx="2777489" cy="1092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12809" y="6999325"/>
            <a:ext cx="202704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799080" cy="613410"/>
            <a:chOff x="2068448" y="1144765"/>
            <a:chExt cx="2799080" cy="61341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70268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144765"/>
              <a:ext cx="1745360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79163" y="1144765"/>
              <a:ext cx="888047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352283"/>
              <a:ext cx="2312161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563992"/>
              <a:ext cx="499592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26435" y="1563992"/>
              <a:ext cx="72071" cy="193687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5254625" y="3835349"/>
            <a:ext cx="2680335" cy="158115"/>
            <a:chOff x="5254625" y="3835349"/>
            <a:chExt cx="2680335" cy="158115"/>
          </a:xfrm>
        </p:grpSpPr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254625" y="3835349"/>
              <a:ext cx="422478" cy="15765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23940" y="3835349"/>
              <a:ext cx="195948" cy="15765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754623" y="3835349"/>
              <a:ext cx="2179828" cy="157657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46370" y="1139697"/>
            <a:ext cx="2628264" cy="256933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5288" y="6999325"/>
            <a:ext cx="168909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727960" cy="401320"/>
            <a:chOff x="2068448" y="1144765"/>
            <a:chExt cx="2727960" cy="40132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986815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92119" y="1144765"/>
              <a:ext cx="1804034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2207386" cy="193687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6439534" y="4029405"/>
            <a:ext cx="1496060" cy="158115"/>
            <a:chOff x="6439534" y="4029405"/>
            <a:chExt cx="1496060" cy="158115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39534" y="4029405"/>
              <a:ext cx="422478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09231" y="4029405"/>
              <a:ext cx="189191" cy="15765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935342" y="4029405"/>
              <a:ext cx="470725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354569" y="4029405"/>
              <a:ext cx="580910" cy="157657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83479" y="1139697"/>
            <a:ext cx="2891789" cy="276428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6271" y="6999325"/>
            <a:ext cx="182435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34005" cy="613410"/>
            <a:chOff x="2068448" y="1144765"/>
            <a:chExt cx="2834005" cy="61341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82282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144765"/>
              <a:ext cx="2159000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2604008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563992"/>
              <a:ext cx="2282317" cy="193687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6471030" y="3290011"/>
            <a:ext cx="1462405" cy="158115"/>
            <a:chOff x="6471030" y="3290011"/>
            <a:chExt cx="1462405" cy="158115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471030" y="3290011"/>
              <a:ext cx="422478" cy="15765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40727" y="3290011"/>
              <a:ext cx="209461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80427" y="3290011"/>
              <a:ext cx="952550" cy="157657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2068448" y="3948290"/>
            <a:ext cx="2806065" cy="1884045"/>
            <a:chOff x="2068448" y="3948290"/>
            <a:chExt cx="2806065" cy="1884045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3948290"/>
              <a:ext cx="2573274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4159999"/>
              <a:ext cx="1890649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127880" y="4159999"/>
              <a:ext cx="546887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4371708"/>
              <a:ext cx="1228686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465448" y="4371708"/>
              <a:ext cx="1408684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1" y="4583798"/>
              <a:ext cx="2404872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4795507"/>
              <a:ext cx="2391029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619116" y="4795507"/>
              <a:ext cx="189191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1" y="5002898"/>
              <a:ext cx="2091308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1" y="5214607"/>
              <a:ext cx="2348103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1" y="5426316"/>
              <a:ext cx="2159000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5638406"/>
              <a:ext cx="2307462" cy="193687"/>
            </a:xfrm>
            <a:prstGeom prst="rect">
              <a:avLst/>
            </a:prstGeom>
          </p:spPr>
        </p:pic>
      </p:grpSp>
      <p:grpSp>
        <p:nvGrpSpPr>
          <p:cNvPr id="27" name="object 27"/>
          <p:cNvGrpSpPr/>
          <p:nvPr/>
        </p:nvGrpSpPr>
        <p:grpSpPr>
          <a:xfrm>
            <a:off x="6187313" y="6107125"/>
            <a:ext cx="1744980" cy="158115"/>
            <a:chOff x="6187313" y="6107125"/>
            <a:chExt cx="1744980" cy="158115"/>
          </a:xfrm>
        </p:grpSpPr>
        <p:pic>
          <p:nvPicPr>
            <p:cNvPr id="28" name="object 2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87313" y="6107125"/>
              <a:ext cx="422478" cy="15765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556629" y="6107125"/>
              <a:ext cx="175679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674104" y="6107125"/>
              <a:ext cx="1257782" cy="157657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2000885" y="3754322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2" name="object 32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170170" y="1215807"/>
            <a:ext cx="2666123" cy="1950302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011761" y="3942333"/>
            <a:ext cx="2856438" cy="203644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1826" y="6999325"/>
            <a:ext cx="189191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47975" cy="1036955"/>
            <a:chOff x="2068448" y="1144765"/>
            <a:chExt cx="2847975" cy="103695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804287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352283"/>
              <a:ext cx="2123821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563992"/>
              <a:ext cx="2368423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775955"/>
              <a:ext cx="383781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18231" y="1775955"/>
              <a:ext cx="117115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76778" y="1775955"/>
              <a:ext cx="2239645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1987664"/>
              <a:ext cx="2025650" cy="193687"/>
            </a:xfrm>
            <a:prstGeom prst="rect">
              <a:avLst/>
            </a:prstGeom>
          </p:spPr>
        </p:pic>
      </p:grpSp>
      <p:grpSp>
        <p:nvGrpSpPr>
          <p:cNvPr id="13" name="object 13"/>
          <p:cNvGrpSpPr/>
          <p:nvPr/>
        </p:nvGrpSpPr>
        <p:grpSpPr>
          <a:xfrm>
            <a:off x="5687059" y="3222447"/>
            <a:ext cx="2241550" cy="158115"/>
            <a:chOff x="5687059" y="3222447"/>
            <a:chExt cx="2241550" cy="158115"/>
          </a:xfrm>
        </p:grpSpPr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87059" y="3222447"/>
              <a:ext cx="422478" cy="15765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056629" y="3222447"/>
              <a:ext cx="189191" cy="15765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182740" y="3222447"/>
              <a:ext cx="1745361" cy="157657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983479" y="1139697"/>
            <a:ext cx="2883407" cy="195973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1826" y="6999325"/>
            <a:ext cx="189191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04795" cy="1460500"/>
            <a:chOff x="2068448" y="1144765"/>
            <a:chExt cx="2804795" cy="146050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70268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144765"/>
              <a:ext cx="2346833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2565273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563992"/>
              <a:ext cx="2539237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775955"/>
              <a:ext cx="2574544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8191" y="1987664"/>
              <a:ext cx="162153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15285" y="1987664"/>
              <a:ext cx="2454529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2199373"/>
              <a:ext cx="117115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356738" y="2199373"/>
              <a:ext cx="229730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46222" y="2199373"/>
              <a:ext cx="2074545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2411463"/>
              <a:ext cx="509993" cy="193687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299961" y="3916756"/>
            <a:ext cx="1630680" cy="158115"/>
            <a:chOff x="6299961" y="3916756"/>
            <a:chExt cx="1630680" cy="158115"/>
          </a:xfrm>
        </p:grpSpPr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299961" y="3916756"/>
              <a:ext cx="422478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669531" y="3916756"/>
              <a:ext cx="202704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804659" y="3916756"/>
              <a:ext cx="1125702" cy="157657"/>
            </a:xfrm>
            <a:prstGeom prst="rect">
              <a:avLst/>
            </a:prstGeom>
          </p:spPr>
        </p:pic>
      </p:grpSp>
      <p:pic>
        <p:nvPicPr>
          <p:cNvPr id="21" name="object 21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485129" y="1139697"/>
            <a:ext cx="2390139" cy="265506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1826" y="6999325"/>
            <a:ext cx="189191" cy="1576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448" y="1144765"/>
            <a:ext cx="2809875" cy="2303145"/>
            <a:chOff x="2068448" y="1144765"/>
            <a:chExt cx="2809875" cy="230314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448" y="1144765"/>
              <a:ext cx="270268" cy="1936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8191" y="1144765"/>
              <a:ext cx="2343531" cy="1936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2315718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563992"/>
              <a:ext cx="2579878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775955"/>
              <a:ext cx="2301875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8191" y="1987664"/>
              <a:ext cx="2030818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2199373"/>
              <a:ext cx="2462022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2411463"/>
              <a:ext cx="2514473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2623172"/>
              <a:ext cx="1930145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159376" y="2623172"/>
              <a:ext cx="480212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2830563"/>
              <a:ext cx="2545207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3042272"/>
              <a:ext cx="2516124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1" y="3253981"/>
              <a:ext cx="1240675" cy="193687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6169278" y="2258009"/>
            <a:ext cx="1762760" cy="158115"/>
            <a:chOff x="6169278" y="2258009"/>
            <a:chExt cx="1762760" cy="158115"/>
          </a:xfrm>
        </p:grpSpPr>
        <p:pic>
          <p:nvPicPr>
            <p:cNvPr id="20" name="object 2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169278" y="2258009"/>
              <a:ext cx="422478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538594" y="2258009"/>
              <a:ext cx="202704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674103" y="2258009"/>
              <a:ext cx="1257782" cy="157657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4983479" y="1251977"/>
            <a:ext cx="2891789" cy="86800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70778" y="6999325"/>
            <a:ext cx="3745229" cy="158115"/>
            <a:chOff x="5470778" y="6999325"/>
            <a:chExt cx="374522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70778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3983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63513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31077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94196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44107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02654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09791" y="6999325"/>
              <a:ext cx="292459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82435" cy="19368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8192" y="1144765"/>
            <a:ext cx="2847975" cy="613410"/>
            <a:chOff x="2298192" y="1144765"/>
            <a:chExt cx="2847975" cy="613410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144765"/>
              <a:ext cx="2847975" cy="40120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2" y="1563992"/>
              <a:ext cx="878344" cy="193687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6809231" y="3168472"/>
            <a:ext cx="1238250" cy="158115"/>
            <a:chOff x="6809231" y="3168472"/>
            <a:chExt cx="1238250" cy="158115"/>
          </a:xfrm>
        </p:grpSpPr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809231" y="3168472"/>
              <a:ext cx="422478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178547" y="3168472"/>
              <a:ext cx="135127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246111" y="3168472"/>
              <a:ext cx="801065" cy="157657"/>
            </a:xfrm>
            <a:prstGeom prst="rect">
              <a:avLst/>
            </a:prstGeom>
          </p:spPr>
        </p:pic>
      </p:grpSp>
      <p:pic>
        <p:nvPicPr>
          <p:cNvPr id="22" name="object 22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068448" y="3826370"/>
            <a:ext cx="182435" cy="193687"/>
          </a:xfrm>
          <a:prstGeom prst="rect">
            <a:avLst/>
          </a:prstGeom>
        </p:spPr>
      </p:pic>
      <p:grpSp>
        <p:nvGrpSpPr>
          <p:cNvPr id="23" name="object 23"/>
          <p:cNvGrpSpPr/>
          <p:nvPr/>
        </p:nvGrpSpPr>
        <p:grpSpPr>
          <a:xfrm>
            <a:off x="2298192" y="3826370"/>
            <a:ext cx="2808605" cy="406400"/>
            <a:chOff x="2298192" y="3826370"/>
            <a:chExt cx="2808605" cy="406400"/>
          </a:xfrm>
        </p:grpSpPr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2" y="3826370"/>
              <a:ext cx="2682494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2" y="4038460"/>
              <a:ext cx="2808224" cy="193687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6281928" y="5638368"/>
            <a:ext cx="1767839" cy="158115"/>
            <a:chOff x="6281928" y="5638368"/>
            <a:chExt cx="1767839" cy="158115"/>
          </a:xfrm>
        </p:grpSpPr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281928" y="5638368"/>
              <a:ext cx="422478" cy="15765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651498" y="5638368"/>
              <a:ext cx="135127" cy="15765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719062" y="5638368"/>
              <a:ext cx="1330705" cy="157657"/>
            </a:xfrm>
            <a:prstGeom prst="rect">
              <a:avLst/>
            </a:prstGeom>
          </p:spPr>
        </p:pic>
      </p:grpSp>
      <p:sp>
        <p:nvSpPr>
          <p:cNvPr id="30" name="object 30"/>
          <p:cNvSpPr/>
          <p:nvPr/>
        </p:nvSpPr>
        <p:spPr>
          <a:xfrm>
            <a:off x="2000885" y="3632656"/>
            <a:ext cx="6061075" cy="5080"/>
          </a:xfrm>
          <a:custGeom>
            <a:avLst/>
            <a:gdLst/>
            <a:ahLst/>
            <a:cxnLst/>
            <a:rect l="l" t="t" r="r" b="b"/>
            <a:pathLst>
              <a:path w="6061075" h="5079">
                <a:moveTo>
                  <a:pt x="6061075" y="0"/>
                </a:moveTo>
                <a:lnTo>
                  <a:pt x="3149777" y="0"/>
                </a:lnTo>
                <a:lnTo>
                  <a:pt x="3145282" y="0"/>
                </a:lnTo>
                <a:lnTo>
                  <a:pt x="0" y="0"/>
                </a:lnTo>
                <a:lnTo>
                  <a:pt x="0" y="4495"/>
                </a:lnTo>
                <a:lnTo>
                  <a:pt x="3145282" y="4495"/>
                </a:lnTo>
                <a:lnTo>
                  <a:pt x="3149727" y="4495"/>
                </a:lnTo>
                <a:lnTo>
                  <a:pt x="6061075" y="4495"/>
                </a:lnTo>
                <a:lnTo>
                  <a:pt x="60610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1" name="object 3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5932093" y="1291904"/>
            <a:ext cx="1599666" cy="1750380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212079" y="3819778"/>
            <a:ext cx="2777489" cy="16941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70778" y="6999325"/>
            <a:ext cx="3745229" cy="158115"/>
            <a:chOff x="5470778" y="6999325"/>
            <a:chExt cx="374522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70778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3983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63513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31077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94196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44107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02654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09791" y="6999325"/>
              <a:ext cx="292459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82435" cy="19368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8192" y="1144765"/>
            <a:ext cx="2814955" cy="401320"/>
            <a:chOff x="2298192" y="1144765"/>
            <a:chExt cx="2814955" cy="401320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144765"/>
              <a:ext cx="2814574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2" y="1352283"/>
              <a:ext cx="663701" cy="193687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7016368" y="3339668"/>
            <a:ext cx="1027430" cy="158115"/>
            <a:chOff x="7016368" y="3339668"/>
            <a:chExt cx="1027430" cy="158115"/>
          </a:xfrm>
        </p:grpSpPr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016368" y="3339668"/>
              <a:ext cx="422478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386065" y="3339668"/>
              <a:ext cx="126123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449184" y="3339668"/>
              <a:ext cx="594004" cy="157657"/>
            </a:xfrm>
            <a:prstGeom prst="rect">
              <a:avLst/>
            </a:prstGeom>
          </p:spPr>
        </p:pic>
      </p:grpSp>
      <p:pic>
        <p:nvPicPr>
          <p:cNvPr id="22" name="object 22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212079" y="1139697"/>
            <a:ext cx="2777489" cy="206514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70778" y="6999325"/>
            <a:ext cx="3745229" cy="158115"/>
            <a:chOff x="5470778" y="6999325"/>
            <a:chExt cx="374522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70778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3983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63513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31077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94196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44107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02654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09791" y="6999325"/>
              <a:ext cx="292459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82435" cy="19368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8192" y="1144765"/>
            <a:ext cx="2219325" cy="613410"/>
            <a:chOff x="2298192" y="1144765"/>
            <a:chExt cx="2219325" cy="613410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144765"/>
              <a:ext cx="2219325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2" y="1352283"/>
              <a:ext cx="1768729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2" y="1563992"/>
              <a:ext cx="924140" cy="193687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6403466" y="4042867"/>
            <a:ext cx="1641475" cy="158115"/>
            <a:chOff x="6403466" y="4042867"/>
            <a:chExt cx="1641475" cy="158115"/>
          </a:xfrm>
        </p:grpSpPr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403466" y="4042867"/>
              <a:ext cx="422478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773163" y="4042867"/>
              <a:ext cx="135127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840727" y="4042867"/>
              <a:ext cx="1203756" cy="157657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983479" y="1208556"/>
            <a:ext cx="3006089" cy="271129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70778" y="6999325"/>
            <a:ext cx="3745229" cy="158115"/>
            <a:chOff x="5470778" y="6999325"/>
            <a:chExt cx="374522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70778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3983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63513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31077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94196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44107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02654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09791" y="6999325"/>
              <a:ext cx="292459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68910" cy="193687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298192" y="1144765"/>
            <a:ext cx="2240534" cy="193687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6813677" y="3957268"/>
            <a:ext cx="1229360" cy="158115"/>
            <a:chOff x="6813677" y="3957268"/>
            <a:chExt cx="1229360" cy="158115"/>
          </a:xfrm>
        </p:grpSpPr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813677" y="3957268"/>
              <a:ext cx="422478" cy="15765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183120" y="3957268"/>
              <a:ext cx="117115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241667" y="3957268"/>
              <a:ext cx="801065" cy="157657"/>
            </a:xfrm>
            <a:prstGeom prst="rect">
              <a:avLst/>
            </a:prstGeom>
          </p:spPr>
        </p:pic>
      </p:grpSp>
      <p:pic>
        <p:nvPicPr>
          <p:cNvPr id="20" name="object 20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983479" y="1139697"/>
            <a:ext cx="2864737" cy="269316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79796" y="6999325"/>
            <a:ext cx="3726815" cy="158115"/>
            <a:chOff x="5479796" y="6999325"/>
            <a:chExt cx="372681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79796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23001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72531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40095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3214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52998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11672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18809" y="6999325"/>
              <a:ext cx="292459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9390" y="6999325"/>
              <a:ext cx="117115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223135" cy="401320"/>
            <a:chOff x="2068448" y="1144765"/>
            <a:chExt cx="2223135" cy="40132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189191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144765"/>
              <a:ext cx="1993010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352283"/>
              <a:ext cx="1385188" cy="193687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6385433" y="2965780"/>
            <a:ext cx="1659889" cy="158115"/>
            <a:chOff x="6385433" y="2965780"/>
            <a:chExt cx="1659889" cy="158115"/>
          </a:xfrm>
        </p:grpSpPr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85433" y="2965780"/>
              <a:ext cx="422478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755130" y="2965780"/>
              <a:ext cx="144145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827266" y="2965780"/>
              <a:ext cx="1217942" cy="157657"/>
            </a:xfrm>
            <a:prstGeom prst="rect">
              <a:avLst/>
            </a:prstGeom>
          </p:spPr>
        </p:pic>
      </p:grpSp>
      <p:pic>
        <p:nvPicPr>
          <p:cNvPr id="22" name="object 22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983479" y="1139697"/>
            <a:ext cx="3006089" cy="170192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66334" y="6999325"/>
            <a:ext cx="3754120" cy="158115"/>
            <a:chOff x="5466334" y="6999325"/>
            <a:chExt cx="375412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66334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09539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59069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26633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89752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39536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98083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05347" y="6999325"/>
              <a:ext cx="292459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75801" y="6999325"/>
              <a:ext cx="144145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82435" cy="19368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8192" y="1144765"/>
            <a:ext cx="2502535" cy="1036955"/>
            <a:chOff x="2298192" y="1144765"/>
            <a:chExt cx="2502535" cy="1036955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144765"/>
              <a:ext cx="2462022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2" y="1352283"/>
              <a:ext cx="2502281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2" y="1563992"/>
              <a:ext cx="603364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834513" y="1563992"/>
              <a:ext cx="1953006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2" y="1775955"/>
              <a:ext cx="1986026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2" y="1987664"/>
              <a:ext cx="786561" cy="193687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6290945" y="3948379"/>
            <a:ext cx="1641475" cy="158115"/>
            <a:chOff x="6290945" y="3948379"/>
            <a:chExt cx="1641475" cy="158115"/>
          </a:xfrm>
        </p:grpSpPr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290945" y="3948379"/>
              <a:ext cx="422478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660515" y="3948379"/>
              <a:ext cx="135127" cy="15765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728079" y="3948379"/>
              <a:ext cx="1203756" cy="157657"/>
            </a:xfrm>
            <a:prstGeom prst="rect">
              <a:avLst/>
            </a:prstGeom>
          </p:spPr>
        </p:pic>
      </p:grpSp>
      <p:pic>
        <p:nvPicPr>
          <p:cNvPr id="26" name="object 26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4983479" y="1139697"/>
            <a:ext cx="2891789" cy="268363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70778" y="6999325"/>
            <a:ext cx="3745229" cy="158115"/>
            <a:chOff x="5470778" y="6999325"/>
            <a:chExt cx="3745229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70778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3983" y="6999325"/>
              <a:ext cx="99096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63513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31077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94196" y="6999325"/>
              <a:ext cx="99096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44107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02654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09791" y="6999325"/>
              <a:ext cx="292459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0372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685415" cy="613410"/>
            <a:chOff x="2068448" y="1144765"/>
            <a:chExt cx="2685415" cy="61341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564003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352283"/>
              <a:ext cx="2455672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563992"/>
              <a:ext cx="989685" cy="193687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6439534" y="3321634"/>
            <a:ext cx="1492885" cy="158115"/>
            <a:chOff x="6439534" y="3321634"/>
            <a:chExt cx="1492885" cy="158115"/>
          </a:xfrm>
        </p:grpSpPr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439534" y="3321634"/>
              <a:ext cx="422478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09231" y="3321634"/>
              <a:ext cx="189191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935342" y="3321634"/>
              <a:ext cx="996911" cy="157657"/>
            </a:xfrm>
            <a:prstGeom prst="rect">
              <a:avLst/>
            </a:prstGeom>
          </p:spPr>
        </p:pic>
      </p:grpSp>
      <p:pic>
        <p:nvPicPr>
          <p:cNvPr id="22" name="object 22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983479" y="1139697"/>
            <a:ext cx="2865453" cy="205816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aac58515ab8ac79828d940bfd38f0def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c74f204c9919daf45c8b337313e99151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8353FF67-AE8F-42CF-A750-B899376B8DF2}"/>
</file>

<file path=customXml/itemProps2.xml><?xml version="1.0" encoding="utf-8"?>
<ds:datastoreItem xmlns:ds="http://schemas.openxmlformats.org/officeDocument/2006/customXml" ds:itemID="{91C7B6A6-80E0-41E7-827A-856A23105CFC}"/>
</file>

<file path=customXml/itemProps3.xml><?xml version="1.0" encoding="utf-8"?>
<ds:datastoreItem xmlns:ds="http://schemas.openxmlformats.org/officeDocument/2006/customXml" ds:itemID="{03DBD34C-F87C-4227-849F-AFD6314A497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2026-01-06T14:16:45Z</dcterms:created>
  <dcterms:modified xsi:type="dcterms:W3CDTF">2026-01-06T14:16:45Z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2026-01-06T00:00:00Z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2026-01-06T00:00:00Z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